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38" r:id="rId2"/>
    <p:sldId id="503" r:id="rId3"/>
    <p:sldId id="606" r:id="rId4"/>
    <p:sldId id="614" r:id="rId5"/>
    <p:sldId id="615" r:id="rId6"/>
    <p:sldId id="616" r:id="rId7"/>
    <p:sldId id="617" r:id="rId8"/>
    <p:sldId id="618" r:id="rId9"/>
    <p:sldId id="619" r:id="rId10"/>
    <p:sldId id="620" r:id="rId11"/>
    <p:sldId id="582" r:id="rId12"/>
    <p:sldId id="583" r:id="rId13"/>
    <p:sldId id="574" r:id="rId14"/>
    <p:sldId id="607" r:id="rId15"/>
    <p:sldId id="608" r:id="rId16"/>
    <p:sldId id="609" r:id="rId17"/>
    <p:sldId id="513" r:id="rId18"/>
    <p:sldId id="611" r:id="rId19"/>
    <p:sldId id="612" r:id="rId20"/>
    <p:sldId id="613" r:id="rId21"/>
    <p:sldId id="579" r:id="rId22"/>
    <p:sldId id="580" r:id="rId23"/>
    <p:sldId id="483" r:id="rId24"/>
    <p:sldId id="562" r:id="rId25"/>
    <p:sldId id="563" r:id="rId26"/>
    <p:sldId id="564" r:id="rId27"/>
    <p:sldId id="565" r:id="rId28"/>
    <p:sldId id="566" r:id="rId29"/>
    <p:sldId id="439" r:id="rId30"/>
    <p:sldId id="440" r:id="rId31"/>
    <p:sldId id="441" r:id="rId32"/>
    <p:sldId id="443" r:id="rId33"/>
    <p:sldId id="442" r:id="rId34"/>
    <p:sldId id="448" r:id="rId35"/>
    <p:sldId id="444" r:id="rId36"/>
    <p:sldId id="445" r:id="rId37"/>
    <p:sldId id="447" r:id="rId38"/>
    <p:sldId id="450" r:id="rId39"/>
    <p:sldId id="451" r:id="rId40"/>
    <p:sldId id="544" r:id="rId41"/>
    <p:sldId id="545" r:id="rId42"/>
    <p:sldId id="546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621" r:id="rId53"/>
    <p:sldId id="46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99" d="100"/>
          <a:sy n="99" d="100"/>
        </p:scale>
        <p:origin x="67" y="1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 smtClean="0"/>
            <a:t>Why Micro Services	</a:t>
          </a:r>
          <a:endParaRPr lang="en-IN" sz="2800" dirty="0"/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 smtClean="0"/>
            <a:t>Monolith vs Micro Services</a:t>
          </a:r>
          <a:endParaRPr lang="en-IN" sz="2800" dirty="0"/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 smtClean="0"/>
            <a:t>Why ELK?</a:t>
          </a:r>
          <a:endParaRPr lang="en-IN" sz="2800" dirty="0"/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 smtClean="0"/>
            <a:t>Overview on Distributed Logging</a:t>
          </a:r>
          <a:endParaRPr lang="en-IN" sz="2800" dirty="0"/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 smtClean="0"/>
            <a:t>Overview on Elastic Search	</a:t>
          </a:r>
          <a:endParaRPr lang="en-IN" sz="2800" dirty="0"/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 smtClean="0"/>
            <a:t>Overview on </a:t>
          </a:r>
          <a:r>
            <a:rPr lang="en-IN" sz="2800" dirty="0" err="1" smtClean="0"/>
            <a:t>Kibana</a:t>
          </a:r>
          <a:endParaRPr lang="en-IN" sz="2800" dirty="0"/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 smtClean="0"/>
            <a:t>Overview on </a:t>
          </a:r>
          <a:r>
            <a:rPr lang="en-IN" sz="2800" dirty="0" err="1" smtClean="0"/>
            <a:t>Logstash</a:t>
          </a:r>
          <a:endParaRPr lang="en-IN" sz="2800" dirty="0"/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 err="1" smtClean="0"/>
            <a:t>Splunk</a:t>
          </a:r>
          <a:r>
            <a:rPr lang="en-IN" sz="2800" dirty="0" smtClean="0"/>
            <a:t> vs ELK</a:t>
          </a:r>
          <a:endParaRPr lang="en-IN" sz="2800" dirty="0"/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 smtClean="0"/>
            <a:t>Hands on Spring Boot with ELK	</a:t>
          </a:r>
          <a:endParaRPr lang="en-IN" sz="2800" dirty="0"/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 smtClean="0"/>
            <a:t>Installation of ELK</a:t>
          </a:r>
          <a:endParaRPr lang="en-IN" sz="2800" dirty="0"/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 smtClean="0"/>
            <a:t>Spring boot logs on ELK </a:t>
          </a:r>
          <a:r>
            <a:rPr lang="en-IN" sz="2800" dirty="0" err="1" smtClean="0"/>
            <a:t>DashBoard</a:t>
          </a:r>
          <a:endParaRPr lang="en-IN" sz="2800" dirty="0"/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043563-06A7-40FC-A298-4FC2A5FFB41B}" type="pres">
      <dgm:prSet presAssocID="{4609EF71-5CDA-4D2F-BB99-E1C72ADAD3A2}" presName="parentText" presStyleLbl="node1" presStyleIdx="0" presStyleCnt="11" custLinFactNeighborX="-71" custLinFactNeighborY="-574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  <dgm:t>
        <a:bodyPr/>
        <a:lstStyle/>
        <a:p>
          <a:endParaRPr lang="en-US"/>
        </a:p>
      </dgm:t>
    </dgm:pt>
  </dgm:ptLst>
  <dgm:cxnLst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  <dgm:t>
        <a:bodyPr/>
        <a:lstStyle/>
        <a:p>
          <a:endParaRPr lang="en-US"/>
        </a:p>
      </dgm:t>
    </dgm:pt>
  </dgm:ptLst>
  <dgm:cxnLst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  <dgm:t>
        <a:bodyPr/>
        <a:lstStyle/>
        <a:p>
          <a:endParaRPr lang="en-US"/>
        </a:p>
      </dgm:t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  <dgm:t>
        <a:bodyPr/>
        <a:lstStyle/>
        <a:p>
          <a:endParaRPr lang="en-US"/>
        </a:p>
      </dgm:t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0"/>
          <a:ext cx="5396556" cy="5021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Why Micro Services	</a:t>
          </a:r>
          <a:endParaRPr lang="en-IN" sz="2800" kern="1200" dirty="0"/>
        </a:p>
      </dsp:txBody>
      <dsp:txXfrm>
        <a:off x="24511" y="24511"/>
        <a:ext cx="5347534" cy="453095"/>
      </dsp:txXfrm>
    </dsp:sp>
    <dsp:sp modelId="{D001D36F-5ABB-4C6E-A000-4FCCD9C3375D}">
      <dsp:nvSpPr>
        <dsp:cNvPr id="0" name=""/>
        <dsp:cNvSpPr/>
      </dsp:nvSpPr>
      <dsp:spPr>
        <a:xfrm>
          <a:off x="0" y="517314"/>
          <a:ext cx="5396556" cy="502117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Monolith vs Micro Services</a:t>
          </a:r>
          <a:endParaRPr lang="en-IN" sz="2800" kern="1200" dirty="0"/>
        </a:p>
      </dsp:txBody>
      <dsp:txXfrm>
        <a:off x="24511" y="541825"/>
        <a:ext cx="5347534" cy="453095"/>
      </dsp:txXfrm>
    </dsp:sp>
    <dsp:sp modelId="{1538B6C2-CBA4-4CD7-AA0C-F1B8996FD1E6}">
      <dsp:nvSpPr>
        <dsp:cNvPr id="0" name=""/>
        <dsp:cNvSpPr/>
      </dsp:nvSpPr>
      <dsp:spPr>
        <a:xfrm>
          <a:off x="0" y="1033804"/>
          <a:ext cx="5396556" cy="502117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Why ELK?</a:t>
          </a:r>
          <a:endParaRPr lang="en-IN" sz="2800" kern="1200" dirty="0"/>
        </a:p>
      </dsp:txBody>
      <dsp:txXfrm>
        <a:off x="24511" y="1058315"/>
        <a:ext cx="5347534" cy="453095"/>
      </dsp:txXfrm>
    </dsp:sp>
    <dsp:sp modelId="{AA6E315B-0CAB-4B77-880D-070E63E5B517}">
      <dsp:nvSpPr>
        <dsp:cNvPr id="0" name=""/>
        <dsp:cNvSpPr/>
      </dsp:nvSpPr>
      <dsp:spPr>
        <a:xfrm>
          <a:off x="0" y="1550293"/>
          <a:ext cx="5396556" cy="502117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Overview on Distributed Logging</a:t>
          </a:r>
          <a:endParaRPr lang="en-IN" sz="2800" kern="1200" dirty="0"/>
        </a:p>
      </dsp:txBody>
      <dsp:txXfrm>
        <a:off x="24511" y="1574804"/>
        <a:ext cx="5347534" cy="453095"/>
      </dsp:txXfrm>
    </dsp:sp>
    <dsp:sp modelId="{AA538003-ACE5-427F-8C03-E47078C60368}">
      <dsp:nvSpPr>
        <dsp:cNvPr id="0" name=""/>
        <dsp:cNvSpPr/>
      </dsp:nvSpPr>
      <dsp:spPr>
        <a:xfrm>
          <a:off x="0" y="2066782"/>
          <a:ext cx="5396556" cy="502117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Overview on Elastic Search	</a:t>
          </a:r>
          <a:endParaRPr lang="en-IN" sz="2800" kern="1200" dirty="0"/>
        </a:p>
      </dsp:txBody>
      <dsp:txXfrm>
        <a:off x="24511" y="2091293"/>
        <a:ext cx="5347534" cy="453095"/>
      </dsp:txXfrm>
    </dsp:sp>
    <dsp:sp modelId="{997C2473-F8AD-4044-85A0-BB62A769B857}">
      <dsp:nvSpPr>
        <dsp:cNvPr id="0" name=""/>
        <dsp:cNvSpPr/>
      </dsp:nvSpPr>
      <dsp:spPr>
        <a:xfrm>
          <a:off x="0" y="2583271"/>
          <a:ext cx="5396556" cy="50211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Overview on </a:t>
          </a:r>
          <a:r>
            <a:rPr lang="en-IN" sz="2800" kern="1200" dirty="0" err="1" smtClean="0"/>
            <a:t>Kibana</a:t>
          </a:r>
          <a:endParaRPr lang="en-IN" sz="2800" kern="1200" dirty="0"/>
        </a:p>
      </dsp:txBody>
      <dsp:txXfrm>
        <a:off x="24511" y="2607782"/>
        <a:ext cx="5347534" cy="453095"/>
      </dsp:txXfrm>
    </dsp:sp>
    <dsp:sp modelId="{152B0341-E05D-4A02-8835-BA8CB01E5710}">
      <dsp:nvSpPr>
        <dsp:cNvPr id="0" name=""/>
        <dsp:cNvSpPr/>
      </dsp:nvSpPr>
      <dsp:spPr>
        <a:xfrm>
          <a:off x="0" y="3099761"/>
          <a:ext cx="5396556" cy="502117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Overview on </a:t>
          </a:r>
          <a:r>
            <a:rPr lang="en-IN" sz="2800" kern="1200" dirty="0" err="1" smtClean="0"/>
            <a:t>Logstash</a:t>
          </a:r>
          <a:endParaRPr lang="en-IN" sz="2800" kern="1200" dirty="0"/>
        </a:p>
      </dsp:txBody>
      <dsp:txXfrm>
        <a:off x="24511" y="3124272"/>
        <a:ext cx="5347534" cy="453095"/>
      </dsp:txXfrm>
    </dsp:sp>
    <dsp:sp modelId="{936B133F-343A-4FE1-9915-3FF79E39CD21}">
      <dsp:nvSpPr>
        <dsp:cNvPr id="0" name=""/>
        <dsp:cNvSpPr/>
      </dsp:nvSpPr>
      <dsp:spPr>
        <a:xfrm>
          <a:off x="0" y="3616250"/>
          <a:ext cx="5396556" cy="502117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err="1" smtClean="0"/>
            <a:t>Splunk</a:t>
          </a:r>
          <a:r>
            <a:rPr lang="en-IN" sz="2800" kern="1200" dirty="0" smtClean="0"/>
            <a:t> vs ELK</a:t>
          </a:r>
          <a:endParaRPr lang="en-IN" sz="2800" kern="1200" dirty="0"/>
        </a:p>
      </dsp:txBody>
      <dsp:txXfrm>
        <a:off x="24511" y="3640761"/>
        <a:ext cx="5347534" cy="453095"/>
      </dsp:txXfrm>
    </dsp:sp>
    <dsp:sp modelId="{BF0A769F-E5ED-443A-BB48-CBDB18C1BAD6}">
      <dsp:nvSpPr>
        <dsp:cNvPr id="0" name=""/>
        <dsp:cNvSpPr/>
      </dsp:nvSpPr>
      <dsp:spPr>
        <a:xfrm>
          <a:off x="0" y="4132739"/>
          <a:ext cx="5396556" cy="502117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Hands on Spring Boot with ELK	</a:t>
          </a:r>
          <a:endParaRPr lang="en-IN" sz="2800" kern="1200" dirty="0"/>
        </a:p>
      </dsp:txBody>
      <dsp:txXfrm>
        <a:off x="24511" y="4157250"/>
        <a:ext cx="5347534" cy="453095"/>
      </dsp:txXfrm>
    </dsp:sp>
    <dsp:sp modelId="{FDAABC7D-E6B4-41F6-8C60-8920792D6727}">
      <dsp:nvSpPr>
        <dsp:cNvPr id="0" name=""/>
        <dsp:cNvSpPr/>
      </dsp:nvSpPr>
      <dsp:spPr>
        <a:xfrm>
          <a:off x="0" y="4649228"/>
          <a:ext cx="5396556" cy="502117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Installation of ELK</a:t>
          </a:r>
          <a:endParaRPr lang="en-IN" sz="2800" kern="1200" dirty="0"/>
        </a:p>
      </dsp:txBody>
      <dsp:txXfrm>
        <a:off x="24511" y="4673739"/>
        <a:ext cx="5347534" cy="453095"/>
      </dsp:txXfrm>
    </dsp:sp>
    <dsp:sp modelId="{7E19FD4F-D059-4622-AA6B-E63BDF3C3BD4}">
      <dsp:nvSpPr>
        <dsp:cNvPr id="0" name=""/>
        <dsp:cNvSpPr/>
      </dsp:nvSpPr>
      <dsp:spPr>
        <a:xfrm>
          <a:off x="0" y="5165718"/>
          <a:ext cx="5396556" cy="50211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Spring boot logs on ELK </a:t>
          </a:r>
          <a:r>
            <a:rPr lang="en-IN" sz="2800" kern="1200" dirty="0" err="1" smtClean="0"/>
            <a:t>DashBoard</a:t>
          </a:r>
          <a:endParaRPr lang="en-IN" sz="2800" kern="1200" dirty="0"/>
        </a:p>
      </dsp:txBody>
      <dsp:txXfrm>
        <a:off x="24511" y="5190229"/>
        <a:ext cx="5347534" cy="4530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5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9" y="106532"/>
            <a:ext cx="12002222" cy="664525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333671" y="3040812"/>
            <a:ext cx="4013200" cy="170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 smtClean="0">
                <a:solidFill>
                  <a:srgbClr val="FF0000"/>
                </a:solidFill>
              </a:rPr>
              <a:t>Mr. Vijay Kumar </a:t>
            </a:r>
          </a:p>
          <a:p>
            <a:r>
              <a:rPr lang="en-US" altLang="en-US" dirty="0" smtClean="0">
                <a:solidFill>
                  <a:schemeClr val="tx2"/>
                </a:solidFill>
              </a:rPr>
              <a:t>Software Architect</a:t>
            </a:r>
          </a:p>
          <a:p>
            <a:r>
              <a:rPr lang="en-US" altLang="en-US" b="1" dirty="0" smtClean="0">
                <a:solidFill>
                  <a:schemeClr val="tx2"/>
                </a:solidFill>
              </a:rPr>
              <a:t>16+</a:t>
            </a:r>
            <a:r>
              <a:rPr lang="en-US" altLang="en-US" dirty="0" smtClean="0">
                <a:solidFill>
                  <a:schemeClr val="tx2"/>
                </a:solidFill>
              </a:rPr>
              <a:t> </a:t>
            </a:r>
            <a:r>
              <a:rPr lang="en-US" altLang="en-US" dirty="0" smtClean="0">
                <a:solidFill>
                  <a:schemeClr val="tx2"/>
                </a:solidFill>
              </a:rPr>
              <a:t>Years of Experience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83790" y="106532"/>
            <a:ext cx="7359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4194" y="6292334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Email: </a:t>
            </a:r>
            <a:r>
              <a:rPr lang="en-US" altLang="en-US" b="1" dirty="0">
                <a:solidFill>
                  <a:srgbClr val="FF0000"/>
                </a:solidFill>
              </a:rPr>
              <a:t>vijumca@gmail.com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77" y="2986269"/>
            <a:ext cx="2646082" cy="19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CD58E-8E00-403F-B24F-1D391496D7A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948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" y="73891"/>
            <a:ext cx="12025745" cy="66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64656"/>
            <a:ext cx="12016508" cy="66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106533"/>
            <a:ext cx="11742821" cy="6621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777" y="5710036"/>
            <a:ext cx="6381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63" y="57150"/>
            <a:ext cx="125063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0" y="146762"/>
            <a:ext cx="11940458" cy="65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9" y="129310"/>
            <a:ext cx="11884186" cy="66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106531"/>
            <a:ext cx="11961780" cy="66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532660"/>
            <a:ext cx="11725524" cy="62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12211050" cy="7041394"/>
            <a:chOff x="0" y="0"/>
            <a:chExt cx="12211050" cy="70413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11050" cy="535122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51227"/>
              <a:ext cx="12211050" cy="1690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1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" y="0"/>
            <a:ext cx="11961090" cy="66127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959056"/>
              </p:ext>
            </p:extLst>
          </p:nvPr>
        </p:nvGraphicFramePr>
        <p:xfrm>
          <a:off x="379211" y="971349"/>
          <a:ext cx="5396556" cy="566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8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53224"/>
            <a:ext cx="12001500" cy="62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106531"/>
            <a:ext cx="11813310" cy="661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83" y="5647272"/>
            <a:ext cx="335982" cy="3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6" y="106532"/>
            <a:ext cx="11965716" cy="66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41" y="985988"/>
            <a:ext cx="10932376" cy="48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93964"/>
            <a:ext cx="11752447" cy="6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184727"/>
            <a:ext cx="11998036" cy="64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5" y="304800"/>
            <a:ext cx="11821427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166255"/>
            <a:ext cx="11711708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6" y="138545"/>
            <a:ext cx="1185848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7" y="147782"/>
            <a:ext cx="11839074" cy="6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A137D-52B9-409D-BA3E-2678153B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8" y="0"/>
            <a:ext cx="1065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756" y="73891"/>
            <a:ext cx="11646568" cy="6606041"/>
            <a:chOff x="211756" y="532659"/>
            <a:chExt cx="11646568" cy="61472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756" y="532659"/>
              <a:ext cx="11646568" cy="61472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3924" y="2827370"/>
              <a:ext cx="9144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1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380" y="101600"/>
            <a:ext cx="11752446" cy="6616834"/>
            <a:chOff x="144380" y="532660"/>
            <a:chExt cx="11752446" cy="61857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80" y="532660"/>
              <a:ext cx="11752446" cy="61857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3924" y="2827370"/>
              <a:ext cx="9144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5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184728"/>
            <a:ext cx="11674764" cy="6111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10" y="6296253"/>
            <a:ext cx="11091863" cy="4261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0"/>
            <a:ext cx="6353175" cy="38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Elastic Search Configuration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670752"/>
            <a:ext cx="10723418" cy="6187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Elastic Search Configuration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" y="532660"/>
            <a:ext cx="11506200" cy="6236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Kibana</a:t>
            </a:r>
            <a:r>
              <a:rPr lang="en-US" dirty="0" smtClean="0">
                <a:solidFill>
                  <a:srgbClr val="FF0000"/>
                </a:solidFill>
              </a:rPr>
              <a:t> Configuration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8618" y="591126"/>
            <a:ext cx="11693237" cy="6140443"/>
            <a:chOff x="472460" y="532660"/>
            <a:chExt cx="11135607" cy="61989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60" y="1001027"/>
              <a:ext cx="11135607" cy="57305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60" y="532660"/>
              <a:ext cx="11135607" cy="701881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Kibana</a:t>
            </a:r>
            <a:r>
              <a:rPr lang="en-US" dirty="0" smtClean="0">
                <a:solidFill>
                  <a:srgbClr val="FF0000"/>
                </a:solidFill>
              </a:rPr>
              <a:t>  Execution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" y="304800"/>
            <a:ext cx="11078678" cy="6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544945"/>
            <a:ext cx="11619345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Application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83" y="1147041"/>
            <a:ext cx="8086725" cy="1866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55" y="3563359"/>
            <a:ext cx="5038725" cy="119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Application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0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958747"/>
            <a:ext cx="11315555" cy="1939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0" y="3697090"/>
            <a:ext cx="10596762" cy="23712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Exception - Application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D1428-4F54-4D48-835D-D939154805D3}"/>
              </a:ext>
            </a:extLst>
          </p:cNvPr>
          <p:cNvGraphicFramePr/>
          <p:nvPr>
            <p:extLst/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8" y="812799"/>
            <a:ext cx="11420475" cy="52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2" y="532659"/>
            <a:ext cx="10782300" cy="6254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LogStash</a:t>
            </a:r>
            <a:r>
              <a:rPr lang="en-US" dirty="0" smtClean="0">
                <a:solidFill>
                  <a:srgbClr val="FF0000"/>
                </a:solidFill>
              </a:rPr>
              <a:t>  Configuration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795337"/>
            <a:ext cx="11191875" cy="5267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LogStash</a:t>
            </a:r>
            <a:r>
              <a:rPr lang="en-US" dirty="0" smtClean="0">
                <a:solidFill>
                  <a:srgbClr val="FF0000"/>
                </a:solidFill>
              </a:rPr>
              <a:t>  Configuration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Kibana</a:t>
            </a:r>
            <a:r>
              <a:rPr lang="en-US" dirty="0" smtClean="0">
                <a:solidFill>
                  <a:srgbClr val="FF0000"/>
                </a:solidFill>
              </a:rPr>
              <a:t> Installation Path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" y="763856"/>
            <a:ext cx="11951369" cy="33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4" y="645888"/>
            <a:ext cx="11146054" cy="60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5" y="692726"/>
            <a:ext cx="4345620" cy="6040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36" y="1814053"/>
            <a:ext cx="8448531" cy="18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7" y="766619"/>
            <a:ext cx="11610794" cy="57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1" y="532660"/>
            <a:ext cx="10572750" cy="61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951101"/>
            <a:ext cx="11523193" cy="56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8" y="991029"/>
            <a:ext cx="11773752" cy="48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45ED0D0-1185-4BB7-8747-5C5AEC978850}"/>
              </a:ext>
            </a:extLst>
          </p:cNvPr>
          <p:cNvGraphicFramePr/>
          <p:nvPr>
            <p:extLst/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352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4" y="872068"/>
            <a:ext cx="10356326" cy="5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412"/>
            <a:ext cx="12192000" cy="174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5" y="3108520"/>
            <a:ext cx="12018745" cy="14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1140590"/>
            <a:ext cx="10026147" cy="48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Spring boot - ELK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3" y="634063"/>
            <a:ext cx="11444438" cy="59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2533DB-7DD9-4D14-955F-2C2344AA3A5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12192000" cy="6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90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0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BAB18F97-2A79-4B6D-B7AC-23DD4E1A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9" y="2170353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88-3782-465C-AB1E-827ACA3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3" y="5460387"/>
            <a:ext cx="1609725" cy="739458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DE21F85-C694-465F-84B4-E7FFD0FB4C1E}"/>
              </a:ext>
            </a:extLst>
          </p:cNvPr>
          <p:cNvSpPr/>
          <p:nvPr/>
        </p:nvSpPr>
        <p:spPr>
          <a:xfrm>
            <a:off x="2346328" y="234744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6" y="4272385"/>
            <a:ext cx="1333664" cy="666832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3209FEF-5488-4A71-96F3-6EBE63233A16}"/>
              </a:ext>
            </a:extLst>
          </p:cNvPr>
          <p:cNvSpPr/>
          <p:nvPr/>
        </p:nvSpPr>
        <p:spPr>
          <a:xfrm>
            <a:off x="2338673" y="570817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1FD0-8220-466A-AD59-1C0FEF54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55" y="1220196"/>
            <a:ext cx="540860" cy="530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B8156-78BC-4D4C-A0BF-2F8A9843D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6" y="2258173"/>
            <a:ext cx="540860" cy="53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019C2-AC61-4054-B251-1624E423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16" y="3309222"/>
            <a:ext cx="540860" cy="53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1B452-BDAA-43BB-8E77-551121D7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68" y="4201524"/>
            <a:ext cx="540860" cy="530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AE80E-F20E-4764-8AD9-CC474B0E4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17" y="5132999"/>
            <a:ext cx="540860" cy="5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056A0-A8A1-4255-8B07-8DC15454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8" y="1769388"/>
            <a:ext cx="540860" cy="530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AD292D-3C8E-456D-8F89-7625A654C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364" y="3672909"/>
            <a:ext cx="540860" cy="530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35556-CAD0-437B-991A-24BDFECF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91" y="1504139"/>
            <a:ext cx="540860" cy="530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317DF-CBBF-4F6C-AC17-D4C2AC83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03" y="3461992"/>
            <a:ext cx="540860" cy="530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1C2B44-1857-457D-8E04-C128852D5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84" y="5132999"/>
            <a:ext cx="540860" cy="530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797A4-C36C-4E5B-9475-21CC25DE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897" y="1068524"/>
            <a:ext cx="540860" cy="348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7ACD77-0032-4EB8-98ED-6811D55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61" y="2136760"/>
            <a:ext cx="540860" cy="348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23D1E-C57B-4441-8525-AD11E74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79" y="3090018"/>
            <a:ext cx="540860" cy="348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7EC1-9ECA-4D42-9925-C067F08B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24" y="5946311"/>
            <a:ext cx="540860" cy="3482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320A4-88ED-4146-92AD-EA6D190D2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04" y="2745064"/>
            <a:ext cx="1333664" cy="6668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D7E9B7-7B5C-44AB-9637-F99CAAF9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768" y="1680615"/>
            <a:ext cx="1333664" cy="6668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1ECE75-3CA4-460F-9645-19107DB3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733" y="4800632"/>
            <a:ext cx="1333664" cy="666832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59C4E5E-3A2C-4D93-81CA-E0CD13CC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36" y="2332239"/>
            <a:ext cx="1333664" cy="666832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3AE5AE3-583F-4AC9-844B-57A0C8B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01" y="5238478"/>
            <a:ext cx="1333664" cy="6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9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>
            <p:extLst/>
          </p:nvPr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17550</TotalTime>
  <Words>328</Words>
  <Application>Microsoft Office PowerPoint</Application>
  <PresentationFormat>Widescreen</PresentationFormat>
  <Paragraphs>102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656</cp:revision>
  <dcterms:created xsi:type="dcterms:W3CDTF">2019-08-06T12:19:16Z</dcterms:created>
  <dcterms:modified xsi:type="dcterms:W3CDTF">2024-03-02T06:46:22Z</dcterms:modified>
</cp:coreProperties>
</file>